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347" r:id="rId3"/>
    <p:sldId id="342" r:id="rId4"/>
    <p:sldId id="349" r:id="rId5"/>
    <p:sldId id="353" r:id="rId6"/>
    <p:sldId id="358" r:id="rId7"/>
    <p:sldId id="354" r:id="rId8"/>
    <p:sldId id="355" r:id="rId9"/>
    <p:sldId id="359" r:id="rId10"/>
    <p:sldId id="356" r:id="rId11"/>
    <p:sldId id="360" r:id="rId12"/>
    <p:sldId id="357" r:id="rId13"/>
    <p:sldId id="361" r:id="rId14"/>
    <p:sldId id="362" r:id="rId15"/>
    <p:sldId id="36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rger, Matej" initials="PM" lastIdx="1" clrIdx="0">
    <p:extLst>
      <p:ext uri="{19B8F6BF-5375-455C-9EA6-DF929625EA0E}">
        <p15:presenceInfo xmlns:p15="http://schemas.microsoft.com/office/powerpoint/2012/main" userId="Purger, Mate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A7DA"/>
    <a:srgbClr val="396B99"/>
    <a:srgbClr val="EA583D"/>
    <a:srgbClr val="8E8C8A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 autoAdjust="0"/>
    <p:restoredTop sz="95510" autoAdjust="0"/>
  </p:normalViewPr>
  <p:slideViewPr>
    <p:cSldViewPr snapToGrid="0" snapToObjects="1">
      <p:cViewPr varScale="1">
        <p:scale>
          <a:sx n="122" d="100"/>
          <a:sy n="122" d="100"/>
        </p:scale>
        <p:origin x="952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urger, Matej" userId="55cd046a-e504-4d95-a9f2-96e54855241c" providerId="ADAL" clId="{4661F03E-72C8-4D92-BC85-319EE28EC350}"/>
    <pc:docChg chg="undo redo custSel modSld">
      <pc:chgData name="Purger, Matej" userId="55cd046a-e504-4d95-a9f2-96e54855241c" providerId="ADAL" clId="{4661F03E-72C8-4D92-BC85-319EE28EC350}" dt="2021-10-07T15:14:05.593" v="1796"/>
      <pc:docMkLst>
        <pc:docMk/>
      </pc:docMkLst>
      <pc:sldChg chg="modSp mod">
        <pc:chgData name="Purger, Matej" userId="55cd046a-e504-4d95-a9f2-96e54855241c" providerId="ADAL" clId="{4661F03E-72C8-4D92-BC85-319EE28EC350}" dt="2021-10-07T13:58:10.832" v="167"/>
        <pc:sldMkLst>
          <pc:docMk/>
          <pc:sldMk cId="559387508" sldId="342"/>
        </pc:sldMkLst>
        <pc:spChg chg="mod">
          <ac:chgData name="Purger, Matej" userId="55cd046a-e504-4d95-a9f2-96e54855241c" providerId="ADAL" clId="{4661F03E-72C8-4D92-BC85-319EE28EC350}" dt="2021-10-07T13:58:10.832" v="167"/>
          <ac:spMkLst>
            <pc:docMk/>
            <pc:sldMk cId="559387508" sldId="342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3:56:09.529" v="88" actId="20577"/>
          <ac:spMkLst>
            <pc:docMk/>
            <pc:sldMk cId="559387508" sldId="342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3:54:42.638" v="4" actId="20577"/>
        <pc:sldMkLst>
          <pc:docMk/>
          <pc:sldMk cId="1848566877" sldId="347"/>
        </pc:sldMkLst>
        <pc:spChg chg="mod">
          <ac:chgData name="Purger, Matej" userId="55cd046a-e504-4d95-a9f2-96e54855241c" providerId="ADAL" clId="{4661F03E-72C8-4D92-BC85-319EE28EC350}" dt="2021-10-07T13:54:42.638" v="4" actId="20577"/>
          <ac:spMkLst>
            <pc:docMk/>
            <pc:sldMk cId="1848566877" sldId="347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3:58:15.583" v="168"/>
        <pc:sldMkLst>
          <pc:docMk/>
          <pc:sldMk cId="3101292727" sldId="349"/>
        </pc:sldMkLst>
        <pc:spChg chg="mod">
          <ac:chgData name="Purger, Matej" userId="55cd046a-e504-4d95-a9f2-96e54855241c" providerId="ADAL" clId="{4661F03E-72C8-4D92-BC85-319EE28EC350}" dt="2021-10-07T13:58:15.583" v="168"/>
          <ac:spMkLst>
            <pc:docMk/>
            <pc:sldMk cId="3101292727" sldId="349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3:57:56.984" v="166" actId="20577"/>
          <ac:spMkLst>
            <pc:docMk/>
            <pc:sldMk cId="3101292727" sldId="349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4:06:53.782" v="643" actId="20577"/>
        <pc:sldMkLst>
          <pc:docMk/>
          <pc:sldMk cId="2514405117" sldId="353"/>
        </pc:sldMkLst>
        <pc:spChg chg="mod">
          <ac:chgData name="Purger, Matej" userId="55cd046a-e504-4d95-a9f2-96e54855241c" providerId="ADAL" clId="{4661F03E-72C8-4D92-BC85-319EE28EC350}" dt="2021-10-07T13:58:20.670" v="169"/>
          <ac:spMkLst>
            <pc:docMk/>
            <pc:sldMk cId="2514405117" sldId="353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06:53.782" v="643" actId="20577"/>
          <ac:spMkLst>
            <pc:docMk/>
            <pc:sldMk cId="2514405117" sldId="353"/>
            <ac:spMk id="3" creationId="{738AF057-A5A9-8945-8487-3B56AF9D999B}"/>
          </ac:spMkLst>
        </pc:spChg>
        <pc:picChg chg="mod">
          <ac:chgData name="Purger, Matej" userId="55cd046a-e504-4d95-a9f2-96e54855241c" providerId="ADAL" clId="{4661F03E-72C8-4D92-BC85-319EE28EC350}" dt="2021-10-07T14:06:12.275" v="600" actId="1076"/>
          <ac:picMkLst>
            <pc:docMk/>
            <pc:sldMk cId="2514405117" sldId="353"/>
            <ac:picMk id="7" creationId="{D872F6FE-39EE-4900-AE5B-12C8852390F1}"/>
          </ac:picMkLst>
        </pc:picChg>
      </pc:sldChg>
      <pc:sldChg chg="modSp mod">
        <pc:chgData name="Purger, Matej" userId="55cd046a-e504-4d95-a9f2-96e54855241c" providerId="ADAL" clId="{4661F03E-72C8-4D92-BC85-319EE28EC350}" dt="2021-10-07T15:13:55.608" v="1794" actId="20577"/>
        <pc:sldMkLst>
          <pc:docMk/>
          <pc:sldMk cId="1089767963" sldId="354"/>
        </pc:sldMkLst>
        <pc:spChg chg="mod">
          <ac:chgData name="Purger, Matej" userId="55cd046a-e504-4d95-a9f2-96e54855241c" providerId="ADAL" clId="{4661F03E-72C8-4D92-BC85-319EE28EC350}" dt="2021-10-07T13:58:30.287" v="171"/>
          <ac:spMkLst>
            <pc:docMk/>
            <pc:sldMk cId="1089767963" sldId="354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5:13:55.608" v="1794" actId="20577"/>
          <ac:spMkLst>
            <pc:docMk/>
            <pc:sldMk cId="1089767963" sldId="354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5:14:00.828" v="1795"/>
        <pc:sldMkLst>
          <pc:docMk/>
          <pc:sldMk cId="2017053020" sldId="355"/>
        </pc:sldMkLst>
        <pc:spChg chg="mod">
          <ac:chgData name="Purger, Matej" userId="55cd046a-e504-4d95-a9f2-96e54855241c" providerId="ADAL" clId="{4661F03E-72C8-4D92-BC85-319EE28EC350}" dt="2021-10-07T13:58:36.914" v="172"/>
          <ac:spMkLst>
            <pc:docMk/>
            <pc:sldMk cId="2017053020" sldId="355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5:14:00.828" v="1795"/>
          <ac:spMkLst>
            <pc:docMk/>
            <pc:sldMk cId="2017053020" sldId="355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4:33:39.052" v="1362" actId="20577"/>
        <pc:sldMkLst>
          <pc:docMk/>
          <pc:sldMk cId="767811541" sldId="356"/>
        </pc:sldMkLst>
        <pc:spChg chg="mod">
          <ac:chgData name="Purger, Matej" userId="55cd046a-e504-4d95-a9f2-96e54855241c" providerId="ADAL" clId="{4661F03E-72C8-4D92-BC85-319EE28EC350}" dt="2021-10-07T13:58:56.875" v="174"/>
          <ac:spMkLst>
            <pc:docMk/>
            <pc:sldMk cId="767811541" sldId="356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33:39.052" v="1362" actId="20577"/>
          <ac:spMkLst>
            <pc:docMk/>
            <pc:sldMk cId="767811541" sldId="356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5:03:10.675" v="1767" actId="20577"/>
        <pc:sldMkLst>
          <pc:docMk/>
          <pc:sldMk cId="870772279" sldId="357"/>
        </pc:sldMkLst>
        <pc:spChg chg="mod">
          <ac:chgData name="Purger, Matej" userId="55cd046a-e504-4d95-a9f2-96e54855241c" providerId="ADAL" clId="{4661F03E-72C8-4D92-BC85-319EE28EC350}" dt="2021-10-07T13:59:38.162" v="176"/>
          <ac:spMkLst>
            <pc:docMk/>
            <pc:sldMk cId="870772279" sldId="357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5:03:10.675" v="1767" actId="20577"/>
          <ac:spMkLst>
            <pc:docMk/>
            <pc:sldMk cId="870772279" sldId="357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4:07:03.545" v="656" actId="20577"/>
        <pc:sldMkLst>
          <pc:docMk/>
          <pc:sldMk cId="4118696106" sldId="358"/>
        </pc:sldMkLst>
        <pc:spChg chg="mod">
          <ac:chgData name="Purger, Matej" userId="55cd046a-e504-4d95-a9f2-96e54855241c" providerId="ADAL" clId="{4661F03E-72C8-4D92-BC85-319EE28EC350}" dt="2021-10-07T13:58:25.125" v="170"/>
          <ac:spMkLst>
            <pc:docMk/>
            <pc:sldMk cId="4118696106" sldId="358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07:03.545" v="656" actId="20577"/>
          <ac:spMkLst>
            <pc:docMk/>
            <pc:sldMk cId="4118696106" sldId="358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5:14:05.593" v="1796"/>
        <pc:sldMkLst>
          <pc:docMk/>
          <pc:sldMk cId="8978544" sldId="359"/>
        </pc:sldMkLst>
        <pc:spChg chg="mod">
          <ac:chgData name="Purger, Matej" userId="55cd046a-e504-4d95-a9f2-96e54855241c" providerId="ADAL" clId="{4661F03E-72C8-4D92-BC85-319EE28EC350}" dt="2021-10-07T13:58:48.927" v="173"/>
          <ac:spMkLst>
            <pc:docMk/>
            <pc:sldMk cId="8978544" sldId="359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5:14:05.593" v="1796"/>
          <ac:spMkLst>
            <pc:docMk/>
            <pc:sldMk cId="8978544" sldId="359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4:40:18.142" v="1647" actId="255"/>
        <pc:sldMkLst>
          <pc:docMk/>
          <pc:sldMk cId="1083834818" sldId="360"/>
        </pc:sldMkLst>
        <pc:spChg chg="mod">
          <ac:chgData name="Purger, Matej" userId="55cd046a-e504-4d95-a9f2-96e54855241c" providerId="ADAL" clId="{4661F03E-72C8-4D92-BC85-319EE28EC350}" dt="2021-10-07T13:59:32.314" v="175"/>
          <ac:spMkLst>
            <pc:docMk/>
            <pc:sldMk cId="1083834818" sldId="360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38:59.209" v="1641" actId="20577"/>
          <ac:spMkLst>
            <pc:docMk/>
            <pc:sldMk cId="1083834818" sldId="360"/>
            <ac:spMk id="3" creationId="{738AF057-A5A9-8945-8487-3B56AF9D999B}"/>
          </ac:spMkLst>
        </pc:spChg>
        <pc:spChg chg="mod">
          <ac:chgData name="Purger, Matej" userId="55cd046a-e504-4d95-a9f2-96e54855241c" providerId="ADAL" clId="{4661F03E-72C8-4D92-BC85-319EE28EC350}" dt="2021-10-07T14:39:29.369" v="1643" actId="255"/>
          <ac:spMkLst>
            <pc:docMk/>
            <pc:sldMk cId="1083834818" sldId="360"/>
            <ac:spMk id="4" creationId="{9EABB038-8BC6-45B3-827F-50D65C350C44}"/>
          </ac:spMkLst>
        </pc:spChg>
        <pc:spChg chg="mod">
          <ac:chgData name="Purger, Matej" userId="55cd046a-e504-4d95-a9f2-96e54855241c" providerId="ADAL" clId="{4661F03E-72C8-4D92-BC85-319EE28EC350}" dt="2021-10-07T14:39:48.069" v="1645" actId="255"/>
          <ac:spMkLst>
            <pc:docMk/>
            <pc:sldMk cId="1083834818" sldId="360"/>
            <ac:spMk id="7" creationId="{0D28BF4E-A20A-4FB5-BC75-C51D450570E4}"/>
          </ac:spMkLst>
        </pc:spChg>
        <pc:spChg chg="mod">
          <ac:chgData name="Purger, Matej" userId="55cd046a-e504-4d95-a9f2-96e54855241c" providerId="ADAL" clId="{4661F03E-72C8-4D92-BC85-319EE28EC350}" dt="2021-10-07T14:40:18.142" v="1647" actId="255"/>
          <ac:spMkLst>
            <pc:docMk/>
            <pc:sldMk cId="1083834818" sldId="360"/>
            <ac:spMk id="8" creationId="{28DB36CD-4391-462B-BC15-7E0359E07B28}"/>
          </ac:spMkLst>
        </pc:spChg>
        <pc:spChg chg="mod">
          <ac:chgData name="Purger, Matej" userId="55cd046a-e504-4d95-a9f2-96e54855241c" providerId="ADAL" clId="{4661F03E-72C8-4D92-BC85-319EE28EC350}" dt="2021-10-07T14:38:21.827" v="1552" actId="255"/>
          <ac:spMkLst>
            <pc:docMk/>
            <pc:sldMk cId="1083834818" sldId="360"/>
            <ac:spMk id="9" creationId="{21F1ACE3-87B3-41B2-9A55-0682ABBF1A31}"/>
          </ac:spMkLst>
        </pc:spChg>
        <pc:spChg chg="mod">
          <ac:chgData name="Purger, Matej" userId="55cd046a-e504-4d95-a9f2-96e54855241c" providerId="ADAL" clId="{4661F03E-72C8-4D92-BC85-319EE28EC350}" dt="2021-10-07T14:37:57.751" v="1550" actId="1076"/>
          <ac:spMkLst>
            <pc:docMk/>
            <pc:sldMk cId="1083834818" sldId="360"/>
            <ac:spMk id="11" creationId="{55CC0F50-AB32-4B5B-B5FE-C69485107646}"/>
          </ac:spMkLst>
        </pc:spChg>
      </pc:sldChg>
      <pc:sldChg chg="modSp mod">
        <pc:chgData name="Purger, Matej" userId="55cd046a-e504-4d95-a9f2-96e54855241c" providerId="ADAL" clId="{4661F03E-72C8-4D92-BC85-319EE28EC350}" dt="2021-10-07T14:43:39.715" v="1712" actId="255"/>
        <pc:sldMkLst>
          <pc:docMk/>
          <pc:sldMk cId="2749917686" sldId="361"/>
        </pc:sldMkLst>
        <pc:spChg chg="mod">
          <ac:chgData name="Purger, Matej" userId="55cd046a-e504-4d95-a9f2-96e54855241c" providerId="ADAL" clId="{4661F03E-72C8-4D92-BC85-319EE28EC350}" dt="2021-10-07T13:59:43.803" v="177"/>
          <ac:spMkLst>
            <pc:docMk/>
            <pc:sldMk cId="2749917686" sldId="361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43:39.715" v="1712" actId="255"/>
          <ac:spMkLst>
            <pc:docMk/>
            <pc:sldMk cId="2749917686" sldId="361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4:14:37.234" v="1155" actId="20577"/>
        <pc:sldMkLst>
          <pc:docMk/>
          <pc:sldMk cId="846970525" sldId="362"/>
        </pc:sldMkLst>
        <pc:spChg chg="mod">
          <ac:chgData name="Purger, Matej" userId="55cd046a-e504-4d95-a9f2-96e54855241c" providerId="ADAL" clId="{4661F03E-72C8-4D92-BC85-319EE28EC350}" dt="2021-10-07T13:59:49.293" v="178"/>
          <ac:spMkLst>
            <pc:docMk/>
            <pc:sldMk cId="846970525" sldId="362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14:37.234" v="1155" actId="20577"/>
          <ac:spMkLst>
            <pc:docMk/>
            <pc:sldMk cId="846970525" sldId="362"/>
            <ac:spMk id="3" creationId="{738AF057-A5A9-8945-8487-3B56AF9D999B}"/>
          </ac:spMkLst>
        </pc:spChg>
      </pc:sldChg>
      <pc:sldChg chg="modSp mod">
        <pc:chgData name="Purger, Matej" userId="55cd046a-e504-4d95-a9f2-96e54855241c" providerId="ADAL" clId="{4661F03E-72C8-4D92-BC85-319EE28EC350}" dt="2021-10-07T14:44:10.002" v="1732" actId="20577"/>
        <pc:sldMkLst>
          <pc:docMk/>
          <pc:sldMk cId="1102757880" sldId="363"/>
        </pc:sldMkLst>
        <pc:spChg chg="mod">
          <ac:chgData name="Purger, Matej" userId="55cd046a-e504-4d95-a9f2-96e54855241c" providerId="ADAL" clId="{4661F03E-72C8-4D92-BC85-319EE28EC350}" dt="2021-10-07T14:00:01.904" v="181"/>
          <ac:spMkLst>
            <pc:docMk/>
            <pc:sldMk cId="1102757880" sldId="363"/>
            <ac:spMk id="2" creationId="{EB0BDA24-5275-C743-9CF3-55A4BA89396C}"/>
          </ac:spMkLst>
        </pc:spChg>
        <pc:spChg chg="mod">
          <ac:chgData name="Purger, Matej" userId="55cd046a-e504-4d95-a9f2-96e54855241c" providerId="ADAL" clId="{4661F03E-72C8-4D92-BC85-319EE28EC350}" dt="2021-10-07T14:44:10.002" v="1732" actId="20577"/>
          <ac:spMkLst>
            <pc:docMk/>
            <pc:sldMk cId="1102757880" sldId="363"/>
            <ac:spMk id="3" creationId="{738AF057-A5A9-8945-8487-3B56AF9D99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7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6F64B39-2364-7247-92AA-A7AEAB13B57A}"/>
              </a:ext>
            </a:extLst>
          </p:cNvPr>
          <p:cNvSpPr/>
          <p:nvPr userDrawn="1"/>
        </p:nvSpPr>
        <p:spPr>
          <a:xfrm>
            <a:off x="6013563" y="0"/>
            <a:ext cx="5779140" cy="6874384"/>
          </a:xfrm>
          <a:prstGeom prst="rect">
            <a:avLst/>
          </a:prstGeom>
          <a:gradFill>
            <a:gsLst>
              <a:gs pos="0">
                <a:srgbClr val="4CA7DA"/>
              </a:gs>
              <a:gs pos="100000">
                <a:srgbClr val="396B99"/>
              </a:gs>
            </a:gsLst>
            <a:lin ang="27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A9D1A1-C4D1-4443-A885-E0AF4678F839}"/>
              </a:ext>
            </a:extLst>
          </p:cNvPr>
          <p:cNvSpPr/>
          <p:nvPr userDrawn="1"/>
        </p:nvSpPr>
        <p:spPr>
          <a:xfrm>
            <a:off x="6013563" y="5535261"/>
            <a:ext cx="5779141" cy="9519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65" y="1355252"/>
            <a:ext cx="5358948" cy="1092794"/>
          </a:xfrm>
        </p:spPr>
        <p:txBody>
          <a:bodyPr>
            <a:noAutofit/>
          </a:bodyPr>
          <a:lstStyle>
            <a:lvl1pPr>
              <a:defRPr sz="3200" b="1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65" y="2714310"/>
            <a:ext cx="5358948" cy="44356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6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9828BC2-66CE-9545-BFB5-87F6540E7D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13563" y="5535261"/>
            <a:ext cx="5779140" cy="951933"/>
          </a:xfrm>
        </p:spPr>
        <p:txBody>
          <a:bodyPr anchor="ctr"/>
          <a:lstStyle>
            <a:lvl1pPr marL="0" indent="0" algn="ctr">
              <a:buNone/>
              <a:defRPr b="0" i="0"/>
            </a:lvl1pPr>
          </a:lstStyle>
          <a:p>
            <a:r>
              <a:rPr lang="en-US" dirty="0"/>
              <a:t>Click to add Logo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3A3792-D837-FE4E-9E28-6FE83C135D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1" y="346364"/>
            <a:ext cx="5179454" cy="51794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F81E5B4-90ED-464B-85D2-50E1352B1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40" y="5850843"/>
            <a:ext cx="562906" cy="3752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AD7F2E-49E1-1F48-BEE2-61E045C50012}"/>
              </a:ext>
            </a:extLst>
          </p:cNvPr>
          <p:cNvSpPr txBox="1"/>
          <p:nvPr userDrawn="1"/>
        </p:nvSpPr>
        <p:spPr>
          <a:xfrm>
            <a:off x="1576853" y="5869201"/>
            <a:ext cx="3743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i="0" dirty="0">
                <a:solidFill>
                  <a:srgbClr val="7F7F7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This project received funding from the European Union’s Horizon 2020 research and innovation programme under grant agreement No 824586.</a:t>
            </a:r>
            <a:endParaRPr lang="en-US" sz="1100" b="0" i="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273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7"/>
          </p:nvPr>
        </p:nvSpPr>
        <p:spPr>
          <a:xfrm>
            <a:off x="524936" y="1985967"/>
            <a:ext cx="5482541" cy="1965959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8"/>
          </p:nvPr>
        </p:nvSpPr>
        <p:spPr>
          <a:xfrm>
            <a:off x="6184526" y="1985967"/>
            <a:ext cx="5482541" cy="1965959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9"/>
          </p:nvPr>
        </p:nvSpPr>
        <p:spPr>
          <a:xfrm>
            <a:off x="6201460" y="4160208"/>
            <a:ext cx="5482541" cy="1965959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20"/>
          </p:nvPr>
        </p:nvSpPr>
        <p:spPr>
          <a:xfrm>
            <a:off x="524936" y="4164972"/>
            <a:ext cx="5482541" cy="1965959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778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36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903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4002" y="0"/>
            <a:ext cx="4724404" cy="68453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407" y="2571752"/>
            <a:ext cx="4340352" cy="1162051"/>
          </a:xfrm>
        </p:spPr>
        <p:txBody>
          <a:bodyPr anchor="b">
            <a:normAutofit/>
          </a:bodyPr>
          <a:lstStyle>
            <a:lvl1pPr algn="l">
              <a:defRPr sz="2600" b="1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5746" y="203203"/>
            <a:ext cx="6560117" cy="5948365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124" y="3733804"/>
            <a:ext cx="4340352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 b="0" i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5746" y="6423589"/>
            <a:ext cx="4675591" cy="365125"/>
          </a:xfrm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173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77800"/>
            <a:ext cx="4730752" cy="6489700"/>
          </a:xfrm>
        </p:spPr>
        <p:txBody>
          <a:bodyPr/>
          <a:lstStyle>
            <a:lvl1pPr marL="0" indent="0">
              <a:buNone/>
              <a:defRPr sz="32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5743" y="3124200"/>
            <a:ext cx="6614135" cy="871538"/>
          </a:xfrm>
        </p:spPr>
        <p:txBody>
          <a:bodyPr anchor="b">
            <a:normAutofit/>
          </a:bodyPr>
          <a:lstStyle>
            <a:lvl1pPr algn="l">
              <a:defRPr sz="2600"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743" y="3995738"/>
            <a:ext cx="6614135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5745" y="6423589"/>
            <a:ext cx="4021539" cy="365125"/>
          </a:xfrm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7284" y="6414064"/>
            <a:ext cx="738717" cy="365125"/>
          </a:xfrm>
        </p:spPr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99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6" y="4424085"/>
            <a:ext cx="8405285" cy="833719"/>
          </a:xfrm>
        </p:spPr>
        <p:txBody>
          <a:bodyPr anchor="b">
            <a:normAutofit/>
          </a:bodyPr>
          <a:lstStyle>
            <a:lvl1pPr algn="l">
              <a:defRPr sz="2600"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4935" y="228600"/>
            <a:ext cx="8405287" cy="4187952"/>
          </a:xfrm>
        </p:spPr>
        <p:txBody>
          <a:bodyPr/>
          <a:lstStyle>
            <a:lvl1pPr marL="0" indent="0">
              <a:buNone/>
              <a:defRPr sz="32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936" y="5257800"/>
            <a:ext cx="8405285" cy="885826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4937" y="6423589"/>
            <a:ext cx="8405287" cy="365125"/>
          </a:xfrm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632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5199" y="3124200"/>
            <a:ext cx="5668380" cy="871538"/>
          </a:xfrm>
        </p:spPr>
        <p:txBody>
          <a:bodyPr anchor="b">
            <a:normAutofit/>
          </a:bodyPr>
          <a:lstStyle>
            <a:lvl1pPr algn="l">
              <a:defRPr sz="2600"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941" y="2365248"/>
            <a:ext cx="5602696" cy="4314952"/>
          </a:xfrm>
        </p:spPr>
        <p:txBody>
          <a:bodyPr/>
          <a:lstStyle>
            <a:lvl1pPr marL="0" indent="0">
              <a:buNone/>
              <a:defRPr sz="32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45199" y="3995738"/>
            <a:ext cx="566838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45201" y="6423589"/>
            <a:ext cx="3122083" cy="365125"/>
          </a:xfrm>
        </p:spPr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68940" y="228600"/>
            <a:ext cx="2743200" cy="2039112"/>
          </a:xfrm>
        </p:spPr>
        <p:txBody>
          <a:bodyPr/>
          <a:lstStyle>
            <a:lvl1pPr>
              <a:buNone/>
              <a:defRPr b="0" i="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3128437" y="228600"/>
            <a:ext cx="2743200" cy="2039112"/>
          </a:xfrm>
        </p:spPr>
        <p:txBody>
          <a:bodyPr/>
          <a:lstStyle>
            <a:lvl1pPr>
              <a:buNone/>
              <a:defRPr b="0" i="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3621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92955D-F262-B947-B1AE-668FC5836DD2}"/>
              </a:ext>
            </a:extLst>
          </p:cNvPr>
          <p:cNvSpPr txBox="1"/>
          <p:nvPr userDrawn="1"/>
        </p:nvSpPr>
        <p:spPr>
          <a:xfrm>
            <a:off x="486271" y="684960"/>
            <a:ext cx="621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dirty="0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Partners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730CED8-A158-2E4D-B192-AE5C358092A3}"/>
              </a:ext>
            </a:extLst>
          </p:cNvPr>
          <p:cNvGrpSpPr/>
          <p:nvPr userDrawn="1"/>
        </p:nvGrpSpPr>
        <p:grpSpPr>
          <a:xfrm>
            <a:off x="430525" y="5422420"/>
            <a:ext cx="5472564" cy="563248"/>
            <a:chOff x="1578208" y="5232211"/>
            <a:chExt cx="5472564" cy="563248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3D6B73B-E45E-9D4F-9B9F-F9984EF283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8208" y="5270281"/>
              <a:ext cx="787769" cy="525178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1657EB1-CE28-A54F-8B4B-467430B56F68}"/>
                </a:ext>
              </a:extLst>
            </p:cNvPr>
            <p:cNvSpPr txBox="1"/>
            <p:nvPr userDrawn="1"/>
          </p:nvSpPr>
          <p:spPr>
            <a:xfrm>
              <a:off x="2381031" y="5232211"/>
              <a:ext cx="46697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dirty="0">
                  <a:solidFill>
                    <a:srgbClr val="7F7F7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This project received funding from the European Union’s Horizon 2020 research and innovation programme under grant agreement No 824586.</a:t>
              </a:r>
              <a:endParaRPr lang="en-US" sz="1200" b="0" i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73CBBA3-0400-8C4D-8173-4BED62A03A75}"/>
              </a:ext>
            </a:extLst>
          </p:cNvPr>
          <p:cNvGrpSpPr/>
          <p:nvPr userDrawn="1"/>
        </p:nvGrpSpPr>
        <p:grpSpPr>
          <a:xfrm>
            <a:off x="367980" y="1548351"/>
            <a:ext cx="10925431" cy="3508347"/>
            <a:chOff x="367981" y="2838481"/>
            <a:chExt cx="8260946" cy="2652734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3979FCE-A919-1B42-8FDB-C8E12B7C80A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2295" y="5491215"/>
              <a:ext cx="8166632" cy="0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11055DE-F4E6-D84C-88BC-277640BDBF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525" y="2838481"/>
              <a:ext cx="1590724" cy="628669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50294F0F-FC41-8342-827F-926C9B2835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804" y="2871864"/>
              <a:ext cx="1433484" cy="56652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A0DB667F-01ED-E34B-8C85-21EE10D624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3470" y="2871864"/>
              <a:ext cx="1363378" cy="538819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409679D-D9FF-1443-9B20-77186BF8D3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0030" y="2871792"/>
              <a:ext cx="1363559" cy="538891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80CD205-C916-9B4D-8932-FBAB27F6D1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981" y="3704672"/>
              <a:ext cx="1409105" cy="556893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BF89330-4089-DB46-A0B2-C855D82ECF3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5153" y="3629957"/>
              <a:ext cx="1715929" cy="678151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F109B64-AEB2-5744-9278-DE40A0984A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5846" y="3667360"/>
              <a:ext cx="1470409" cy="582281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8C70B3AB-3497-F441-9A30-F7879B0BDC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7381" y="3681222"/>
              <a:ext cx="1511546" cy="598571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2C893B5-8C78-E54E-8E6A-B9403358D2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3365" y="4494254"/>
              <a:ext cx="1638327" cy="64877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ECEC3D66-94E1-B74C-A5DC-32153CA35C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4151" y="4508018"/>
              <a:ext cx="1593292" cy="630943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E89D631A-86B6-3F41-8C65-754090B491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9530" y="4468427"/>
              <a:ext cx="1693270" cy="6705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1867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8037AF-A20C-E04B-94E4-534205C3B0BB}"/>
              </a:ext>
            </a:extLst>
          </p:cNvPr>
          <p:cNvSpPr txBox="1"/>
          <p:nvPr/>
        </p:nvSpPr>
        <p:spPr>
          <a:xfrm>
            <a:off x="524937" y="403110"/>
            <a:ext cx="872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0" i="0" dirty="0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 for your attention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6CBC983-080B-2A4B-B53A-23985D1D6DF3}"/>
              </a:ext>
            </a:extLst>
          </p:cNvPr>
          <p:cNvSpPr txBox="1"/>
          <p:nvPr userDrawn="1"/>
        </p:nvSpPr>
        <p:spPr>
          <a:xfrm>
            <a:off x="575932" y="1288414"/>
            <a:ext cx="621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0" dirty="0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Partners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690EF7F-F464-8843-BEC5-7AB38DCBD085}"/>
              </a:ext>
            </a:extLst>
          </p:cNvPr>
          <p:cNvCxnSpPr>
            <a:cxnSpLocks/>
          </p:cNvCxnSpPr>
          <p:nvPr userDrawn="1"/>
        </p:nvCxnSpPr>
        <p:spPr>
          <a:xfrm>
            <a:off x="492714" y="5056698"/>
            <a:ext cx="10800697" cy="0"/>
          </a:xfrm>
          <a:prstGeom prst="line">
            <a:avLst/>
          </a:prstGeom>
          <a:ln w="12700"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1358D83-BD40-0840-8027-8F539AE6FFC0}"/>
              </a:ext>
            </a:extLst>
          </p:cNvPr>
          <p:cNvGrpSpPr/>
          <p:nvPr userDrawn="1"/>
        </p:nvGrpSpPr>
        <p:grpSpPr>
          <a:xfrm>
            <a:off x="367981" y="1773610"/>
            <a:ext cx="11054447" cy="2822602"/>
            <a:chOff x="367980" y="1548351"/>
            <a:chExt cx="11936652" cy="304786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7F557AB-5501-EE4B-A106-D87D69F7AC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97" y="1548351"/>
              <a:ext cx="2103796" cy="83144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2BB1299-3BF2-5D4A-85BE-0D2C3DA747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3784" y="1592501"/>
              <a:ext cx="1895840" cy="74925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F214A47-0D5F-2D4C-9D21-20D574A378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7536" y="1592501"/>
              <a:ext cx="1803122" cy="71261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648BA2D-C8DD-4840-BB28-0D19BDB382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61957" y="1592406"/>
              <a:ext cx="1803361" cy="71270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5F2538B-C267-674D-A809-97BE2EC3B1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980" y="2693923"/>
              <a:ext cx="1863598" cy="73651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A2E2E0F-6515-DA41-95CF-440B9E6C0E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4191" y="2595110"/>
              <a:ext cx="2269385" cy="896882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DD8086A-7691-0642-8BA5-D9FEAEE7D5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4875" y="2644577"/>
              <a:ext cx="1944675" cy="770089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5C0D4F4-A0E9-2A48-9A1A-AADB40E81A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05552" y="2662910"/>
              <a:ext cx="1999080" cy="791635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0CEE3DC-B150-9045-BF7D-77B4847619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375" y="3738177"/>
              <a:ext cx="2166753" cy="858035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B3BF34F-3124-1A43-AD84-1CA6A4A8E2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3697" y="3756381"/>
              <a:ext cx="2107192" cy="83444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14328AD-C56B-0E4B-A2CB-B6810E7CD6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9807" y="3704020"/>
              <a:ext cx="2239417" cy="886807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7427C94-DA45-B54F-9998-9E4268A43A68}"/>
              </a:ext>
            </a:extLst>
          </p:cNvPr>
          <p:cNvGrpSpPr/>
          <p:nvPr userDrawn="1"/>
        </p:nvGrpSpPr>
        <p:grpSpPr>
          <a:xfrm>
            <a:off x="516164" y="5422420"/>
            <a:ext cx="5472564" cy="563248"/>
            <a:chOff x="1578208" y="5232211"/>
            <a:chExt cx="5472564" cy="56324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DE45A07-11C4-A54D-A5E4-6EED9773FE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8208" y="5270281"/>
              <a:ext cx="787769" cy="525178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1E8C68C-E6BA-CA49-9363-9FBAABFA00C6}"/>
                </a:ext>
              </a:extLst>
            </p:cNvPr>
            <p:cNvSpPr txBox="1"/>
            <p:nvPr userDrawn="1"/>
          </p:nvSpPr>
          <p:spPr>
            <a:xfrm>
              <a:off x="2381031" y="5232211"/>
              <a:ext cx="46697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0" i="0" dirty="0">
                  <a:solidFill>
                    <a:srgbClr val="7F7F7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This project received funding from the European Union’s Horizon 2020 research and innovation programme under grant agreement No 824586.</a:t>
              </a:r>
              <a:endParaRPr lang="en-US" sz="1200" b="0" i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4848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A8FF4A-3A91-ED48-9882-72B7C8A0F2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4936" y="6148381"/>
            <a:ext cx="2100950" cy="7248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1652F5F-61C3-3145-BC51-46759DB5244E}"/>
              </a:ext>
            </a:extLst>
          </p:cNvPr>
          <p:cNvSpPr/>
          <p:nvPr userDrawn="1"/>
        </p:nvSpPr>
        <p:spPr>
          <a:xfrm>
            <a:off x="6013565" y="0"/>
            <a:ext cx="5779140" cy="687438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C9A755-9F78-2949-98DA-0EED571C08FC}"/>
              </a:ext>
            </a:extLst>
          </p:cNvPr>
          <p:cNvSpPr/>
          <p:nvPr userDrawn="1"/>
        </p:nvSpPr>
        <p:spPr>
          <a:xfrm>
            <a:off x="6013563" y="5535261"/>
            <a:ext cx="5779141" cy="9519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C3F8E5E3-E1BD-AA45-A375-6E2CE267CB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13563" y="5535261"/>
            <a:ext cx="5779140" cy="951933"/>
          </a:xfrm>
        </p:spPr>
        <p:txBody>
          <a:bodyPr anchor="ctr"/>
          <a:lstStyle>
            <a:lvl1pPr marL="0" indent="0" algn="ctr">
              <a:buNone/>
              <a:defRPr b="0" i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CDE0CFF-D230-FA4D-8D29-8692FFDB8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2265" y="1355252"/>
            <a:ext cx="5358948" cy="1092794"/>
          </a:xfrm>
        </p:spPr>
        <p:txBody>
          <a:bodyPr>
            <a:noAutofit/>
          </a:bodyPr>
          <a:lstStyle>
            <a:lvl1pPr>
              <a:defRPr sz="3200" b="1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CD2D5635-5C47-6646-81D3-4318B5AFD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65" y="2714310"/>
            <a:ext cx="5358948" cy="44356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6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6C3F07-7284-0A40-8244-D956FA733A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1" y="346364"/>
            <a:ext cx="5179454" cy="51794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3F8569-AEF1-5E4D-B3BD-FB1FABD8EB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40" y="5850843"/>
            <a:ext cx="562906" cy="3752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BE42F4-786A-CD4D-BDAB-EE93510D3DE7}"/>
              </a:ext>
            </a:extLst>
          </p:cNvPr>
          <p:cNvSpPr txBox="1"/>
          <p:nvPr userDrawn="1"/>
        </p:nvSpPr>
        <p:spPr>
          <a:xfrm>
            <a:off x="1576853" y="5869201"/>
            <a:ext cx="3743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i="0" dirty="0">
                <a:solidFill>
                  <a:srgbClr val="7F7F7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This project received funding from the European Union’s Horizon 2020 research and innovation programme under grant agreement No 824586.</a:t>
            </a:r>
            <a:endParaRPr lang="en-US" sz="1100" b="0" i="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9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8" y="889000"/>
            <a:ext cx="11142125" cy="1054100"/>
          </a:xfrm>
        </p:spPr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38" y="2209800"/>
            <a:ext cx="11142125" cy="391636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F0740D-7AA2-8F42-ADA8-982DE9FBFD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4936" y="6148381"/>
            <a:ext cx="2100950" cy="72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6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36" y="2768600"/>
            <a:ext cx="11142128" cy="3357564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936" y="1943100"/>
            <a:ext cx="11142128" cy="8255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1" i="0" u="none" strike="noStrike" kern="120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24936" y="889000"/>
            <a:ext cx="11142128" cy="1054100"/>
          </a:xfrm>
        </p:spPr>
        <p:txBody>
          <a:bodyPr anchor="b"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9EBCA5-29AB-2945-8E83-ED1B912FC9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4936" y="6148381"/>
            <a:ext cx="2100950" cy="72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721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768601"/>
            <a:ext cx="11142133" cy="1473200"/>
          </a:xfrm>
        </p:spPr>
        <p:txBody>
          <a:bodyPr anchor="b" anchorCtr="0">
            <a:normAutofit/>
          </a:bodyPr>
          <a:lstStyle>
            <a:lvl1pPr algn="l">
              <a:defRPr sz="3200" b="1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935" y="4292604"/>
            <a:ext cx="11142133" cy="1523999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b="0" i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4935" y="6248778"/>
            <a:ext cx="9364132" cy="365125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84F336-8B91-6A41-A73E-9039761269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605" y="6259788"/>
            <a:ext cx="1663765" cy="62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936" y="1985964"/>
            <a:ext cx="5451675" cy="4140200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6215392" y="1985964"/>
            <a:ext cx="5451675" cy="4140200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47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936" y="2020052"/>
            <a:ext cx="5451675" cy="32272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600" b="0" i="0">
                <a:solidFill>
                  <a:schemeClr val="bg1"/>
                </a:solidFill>
                <a:latin typeface="Gill Sans Std Regular" panose="020B0502020104020203" pitchFamily="34" charset="0"/>
                <a:cs typeface="Gill Sans Std Regular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392" y="2020052"/>
            <a:ext cx="5451675" cy="32272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600" b="0" i="0">
                <a:solidFill>
                  <a:schemeClr val="bg1"/>
                </a:solidFill>
                <a:latin typeface="Gill Sans Std Regular" panose="020B0502020104020203" pitchFamily="34" charset="0"/>
                <a:cs typeface="Gill Sans Std Regular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3"/>
          </p:nvPr>
        </p:nvSpPr>
        <p:spPr>
          <a:xfrm>
            <a:off x="524936" y="2393578"/>
            <a:ext cx="5451675" cy="3732586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4"/>
          </p:nvPr>
        </p:nvSpPr>
        <p:spPr>
          <a:xfrm>
            <a:off x="6215392" y="2393578"/>
            <a:ext cx="5451675" cy="3732586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5709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936" y="1985963"/>
            <a:ext cx="11142131" cy="1965960"/>
          </a:xfrm>
        </p:spPr>
        <p:txBody>
          <a:bodyPr>
            <a:no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524936" y="4164965"/>
            <a:ext cx="11142131" cy="1965960"/>
          </a:xfrm>
        </p:spPr>
        <p:txBody>
          <a:bodyPr>
            <a:no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962BEF-7E9D-724A-B423-A06EB3150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7284" y="6414064"/>
            <a:ext cx="738717" cy="365125"/>
          </a:xfrm>
        </p:spPr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654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24935" y="1985964"/>
            <a:ext cx="5468500" cy="4140200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6198566" y="1985967"/>
            <a:ext cx="5468500" cy="1965959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9"/>
          </p:nvPr>
        </p:nvSpPr>
        <p:spPr>
          <a:xfrm>
            <a:off x="6215501" y="4160208"/>
            <a:ext cx="5468500" cy="1965959"/>
          </a:xfrm>
        </p:spPr>
        <p:txBody>
          <a:bodyPr>
            <a:normAutofit/>
          </a:bodyPr>
          <a:lstStyle>
            <a:lvl1pPr>
              <a:defRPr sz="1600" b="0" i="0"/>
            </a:lvl1pPr>
            <a:lvl2pPr>
              <a:defRPr sz="1600" b="0" i="0"/>
            </a:lvl2pPr>
            <a:lvl3pPr>
              <a:defRPr sz="1600" b="0" i="0"/>
            </a:lvl3pPr>
            <a:lvl4pPr>
              <a:defRPr sz="1600" b="0" i="0"/>
            </a:lvl4pPr>
            <a:lvl5pPr>
              <a:defRPr sz="1600" b="0" i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859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4936" y="889000"/>
            <a:ext cx="11142131" cy="10541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936" y="2209800"/>
            <a:ext cx="11142131" cy="3916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4937" y="6423589"/>
            <a:ext cx="7907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bg1">
                    <a:lumMod val="50000"/>
                  </a:schemeClr>
                </a:solidFill>
                <a:latin typeface="Gill Sans Std Light" panose="020B0302020104020203" pitchFamily="34" charset="0"/>
                <a:ea typeface="Gill Sans Std Light" panose="020B0302020104020203" pitchFamily="34" charset="0"/>
                <a:cs typeface="Gill Sans Light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67284" y="6414064"/>
            <a:ext cx="738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bg1">
                    <a:lumMod val="50000"/>
                  </a:schemeClr>
                </a:solidFill>
                <a:latin typeface="Gill Sans Std Light" panose="020B0302020104020203" pitchFamily="34" charset="0"/>
                <a:ea typeface="Gill Sans Std Light" panose="020B0302020104020203" pitchFamily="34" charset="0"/>
                <a:cs typeface="Gill Sans Light" charset="0"/>
              </a:defRPr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A24738-E725-084E-B501-D652BF93FF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9" t="21087" r="12329" b="22595"/>
          <a:stretch/>
        </p:blipFill>
        <p:spPr>
          <a:xfrm>
            <a:off x="10410219" y="6392864"/>
            <a:ext cx="1256848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7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2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i="0" kern="1200">
          <a:solidFill>
            <a:schemeClr val="bg1">
              <a:lumMod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Arial"/>
        <a:buChar char="•"/>
        <a:defRPr sz="1600" b="0" i="0" kern="1200">
          <a:solidFill>
            <a:schemeClr val="tx1">
              <a:lumMod val="90000"/>
              <a:lumOff val="10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514350" indent="-2857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Arial"/>
        <a:buChar char="•"/>
        <a:defRPr sz="1400" b="0" i="0" kern="1200">
          <a:solidFill>
            <a:schemeClr val="tx1">
              <a:lumMod val="90000"/>
              <a:lumOff val="10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742950" indent="-28575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Arial"/>
        <a:buChar char="•"/>
        <a:defRPr sz="1400" b="0" i="0" kern="1200">
          <a:solidFill>
            <a:schemeClr val="tx1">
              <a:lumMod val="90000"/>
              <a:lumOff val="10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971550" indent="-2857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Arial"/>
        <a:buChar char="•"/>
        <a:defRPr sz="1400" b="0" i="0" kern="1200">
          <a:solidFill>
            <a:schemeClr val="tx1">
              <a:lumMod val="90000"/>
              <a:lumOff val="10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1200150" indent="-28575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Arial"/>
        <a:buChar char="•"/>
        <a:defRPr sz="1400" b="0" i="0" kern="1200">
          <a:solidFill>
            <a:schemeClr val="tx1">
              <a:lumMod val="90000"/>
              <a:lumOff val="10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1435100" indent="-28575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Arial"/>
        <a:buChar char="•"/>
        <a:defRPr lang="en-US" sz="1600" kern="1200" dirty="0" smtClean="0">
          <a:solidFill>
            <a:schemeClr val="tx1">
              <a:lumMod val="90000"/>
              <a:lumOff val="10000"/>
            </a:schemeClr>
          </a:solidFill>
          <a:latin typeface="Raleway"/>
          <a:ea typeface="+mn-ea"/>
          <a:cs typeface="Raleway"/>
        </a:defRPr>
      </a:lvl6pPr>
      <a:lvl7pPr marL="1660525" indent="-28575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Arial"/>
        <a:buChar char="•"/>
        <a:defRPr lang="en-US" sz="1600" kern="1200" baseline="0" dirty="0" smtClean="0">
          <a:solidFill>
            <a:schemeClr val="tx1">
              <a:lumMod val="90000"/>
              <a:lumOff val="10000"/>
            </a:schemeClr>
          </a:solidFill>
          <a:latin typeface="Raleway"/>
          <a:ea typeface="+mn-ea"/>
          <a:cs typeface="Raleway"/>
        </a:defRPr>
      </a:lvl7pPr>
      <a:lvl8pPr marL="1887538" indent="-28575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Arial"/>
        <a:buChar char="•"/>
        <a:defRPr lang="en-US" sz="1600" kern="1200" baseline="0" dirty="0" smtClean="0">
          <a:solidFill>
            <a:schemeClr val="tx1">
              <a:lumMod val="90000"/>
              <a:lumOff val="10000"/>
            </a:schemeClr>
          </a:solidFill>
          <a:latin typeface="Raleway"/>
          <a:ea typeface="+mn-ea"/>
          <a:cs typeface="Raleway"/>
        </a:defRPr>
      </a:lvl8pPr>
      <a:lvl9pPr marL="2114550" indent="-28575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Arial"/>
        <a:buChar char="•"/>
        <a:defRPr lang="en-US" sz="1600" kern="1200" baseline="0" dirty="0">
          <a:solidFill>
            <a:schemeClr val="tx1">
              <a:lumMod val="90000"/>
              <a:lumOff val="10000"/>
            </a:schemeClr>
          </a:solidFill>
          <a:latin typeface="Raleway"/>
          <a:ea typeface="+mn-ea"/>
          <a:cs typeface="Raleway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B694B9E-AED3-014C-9A48-425B23A9E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5795" y="838464"/>
            <a:ext cx="5358948" cy="1676136"/>
          </a:xfrm>
        </p:spPr>
        <p:txBody>
          <a:bodyPr>
            <a:noAutofit/>
          </a:bodyPr>
          <a:lstStyle/>
          <a:p>
            <a:pPr algn="ctr"/>
            <a:endParaRPr lang="sl-SI" sz="3600" b="1" dirty="0"/>
          </a:p>
          <a:p>
            <a:pPr algn="ctr"/>
            <a:r>
              <a:rPr lang="en-US" sz="3600" b="1" dirty="0"/>
              <a:t>Data Transmission Module</a:t>
            </a:r>
          </a:p>
          <a:p>
            <a:pPr algn="ctr"/>
            <a:endParaRPr lang="sl-SI" sz="2000" b="1" i="1" dirty="0"/>
          </a:p>
          <a:p>
            <a:pPr algn="ctr"/>
            <a:endParaRPr lang="sl-SI" sz="2000" b="1" i="1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i="1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Philosophical perspectives of research integrity for high school students</a:t>
            </a:r>
            <a:endParaRPr lang="sl-SI" sz="2000" b="1" dirty="0"/>
          </a:p>
          <a:p>
            <a:pPr algn="ctr"/>
            <a:endParaRPr lang="sl-SI" sz="2000" b="1" dirty="0"/>
          </a:p>
          <a:p>
            <a:pPr algn="ctr"/>
            <a:endParaRPr lang="en-US" sz="2000" b="1" dirty="0"/>
          </a:p>
          <a:p>
            <a:pPr algn="ctr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79894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44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456410"/>
            <a:ext cx="11142131" cy="47894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2: Team work</a:t>
            </a:r>
            <a:endParaRPr lang="en-US" sz="3200" b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sz="7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Students continue to work in groups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latin typeface="Open Sans" panose="020B0606030504020204" pitchFamily="34" charset="0"/>
                <a:ea typeface="Arial" panose="020B0604020202020204" pitchFamily="34" charset="0"/>
              </a:rPr>
              <a:t>A</a:t>
            </a:r>
            <a:r>
              <a:rPr lang="en-US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 student-reader may now join one of the groups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Each group follows one of the five learning objectives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Questions for each learning </a:t>
            </a:r>
            <a:r>
              <a:rPr lang="en-US" sz="2000" dirty="0">
                <a:latin typeface="Open Sans" panose="020B0606030504020204" pitchFamily="34" charset="0"/>
                <a:ea typeface="Arial" panose="020B0604020202020204" pitchFamily="34" charset="0"/>
              </a:rPr>
              <a:t>ou</a:t>
            </a:r>
            <a:r>
              <a:rPr lang="en-US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tcome 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effectLst/>
                <a:latin typeface="Open Sans" panose="020B0606030504020204" pitchFamily="34" charset="0"/>
                <a:ea typeface="Arial" panose="020B0604020202020204" pitchFamily="34" charset="0"/>
              </a:rPr>
              <a:t>Students can search for the internet information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effectLst/>
                <a:latin typeface="Open Sans" panose="020B0606030504020204" pitchFamily="34" charset="0"/>
                <a:ea typeface="Calibri" panose="020F0502020204030204" pitchFamily="34" charset="0"/>
              </a:rPr>
              <a:t>Each group prepares a short report to present to the class (3 minutes per group)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10" name="Grafika 14" descr="Ocene strank">
            <a:extLst>
              <a:ext uri="{FF2B5EF4-FFF2-40B4-BE49-F238E27FC236}">
                <a16:creationId xmlns:a16="http://schemas.microsoft.com/office/drawing/2014/main" id="{9B43ABD7-94D6-4D78-8D03-45FB65FA3D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06029" y="2497188"/>
            <a:ext cx="1651438" cy="170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11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29628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2: Learning Outcomes &amp; team discussion</a:t>
            </a:r>
            <a:endParaRPr lang="en-US" sz="3200" b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ABB038-8BC6-45B3-827F-50D65C350C44}"/>
              </a:ext>
            </a:extLst>
          </p:cNvPr>
          <p:cNvSpPr txBox="1"/>
          <p:nvPr/>
        </p:nvSpPr>
        <p:spPr>
          <a:xfrm>
            <a:off x="576119" y="1873876"/>
            <a:ext cx="2973387" cy="23391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5400" algn="just">
              <a:spcBef>
                <a:spcPts val="1200"/>
              </a:spcBef>
            </a:pPr>
            <a:r>
              <a:rPr lang="sl-SI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1) </a:t>
            </a:r>
            <a:r>
              <a:rPr lang="en-US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Tracing the source</a:t>
            </a:r>
            <a:endParaRPr lang="en-SI" sz="1200" kern="1400" spc="-50" dirty="0"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How does the latest version fit with the original story?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What happened to the information?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What information can be traced in the first and last versions?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Is the story true?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Is it credible?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Can you trace back to the source?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SI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28BF4E-A20A-4FB5-BC75-C51D450570E4}"/>
              </a:ext>
            </a:extLst>
          </p:cNvPr>
          <p:cNvSpPr txBox="1"/>
          <p:nvPr/>
        </p:nvSpPr>
        <p:spPr>
          <a:xfrm>
            <a:off x="4231573" y="1840079"/>
            <a:ext cx="2832489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5400" algn="just">
              <a:spcBef>
                <a:spcPts val="1200"/>
              </a:spcBef>
            </a:pPr>
            <a:r>
              <a:rPr lang="sl-SI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2) </a:t>
            </a:r>
            <a:r>
              <a:rPr lang="en-US" sz="1200" b="1" kern="1400" spc="-50" dirty="0"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Basic questions</a:t>
            </a:r>
            <a:endParaRPr lang="en-IE" sz="1200" b="1" kern="1400" spc="-50" dirty="0"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What is the basic framework for understanding the story?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Break down the story using the "Five Ws" model (what, who, when, where and why). 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Can you answer all the questions</a:t>
            </a:r>
            <a:r>
              <a:rPr lang="sl-SI" sz="18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?</a:t>
            </a:r>
            <a:endParaRPr lang="en-SI" sz="18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S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DB36CD-4391-462B-BC15-7E0359E07B28}"/>
              </a:ext>
            </a:extLst>
          </p:cNvPr>
          <p:cNvSpPr txBox="1"/>
          <p:nvPr/>
        </p:nvSpPr>
        <p:spPr>
          <a:xfrm>
            <a:off x="7815805" y="1888244"/>
            <a:ext cx="2832489" cy="172354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5400" algn="just">
              <a:spcBef>
                <a:spcPts val="1200"/>
              </a:spcBef>
            </a:pPr>
            <a:r>
              <a:rPr lang="sl-SI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3) </a:t>
            </a:r>
            <a:r>
              <a:rPr lang="en-US" sz="1200" b="1" kern="1400" spc="-50" dirty="0"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Understanding the context</a:t>
            </a:r>
            <a:endParaRPr lang="en-SI" sz="1200" kern="1400" spc="-50" dirty="0"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What are the key factors in finding meaning; why are some things easier to remember, some harder? 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How important is it to follow the source?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How do we prioritise when filtering messages?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1ACE3-87B3-41B2-9A55-0682ABBF1A31}"/>
              </a:ext>
            </a:extLst>
          </p:cNvPr>
          <p:cNvSpPr txBox="1"/>
          <p:nvPr/>
        </p:nvSpPr>
        <p:spPr>
          <a:xfrm>
            <a:off x="2548300" y="4323645"/>
            <a:ext cx="3169328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5400" algn="just">
              <a:spcBef>
                <a:spcPts val="1200"/>
              </a:spcBef>
            </a:pPr>
            <a:r>
              <a:rPr lang="sl-SI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4) </a:t>
            </a:r>
            <a:r>
              <a:rPr lang="en-US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Different interpretations</a:t>
            </a:r>
            <a:endParaRPr lang="en-SI" sz="1200" kern="1400" spc="-50" dirty="0"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What did I remember?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Is it possible to avoid biassing information? And how?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How is it that some information was conveyed and some was not?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rgbClr val="396B99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On what basis do we generally philtre the news?</a:t>
            </a:r>
            <a:endParaRPr lang="en-SI" sz="1200" kern="1400" spc="-50" dirty="0">
              <a:solidFill>
                <a:srgbClr val="396B99"/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SI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CC0F50-AB32-4B5B-B5FE-C69485107646}"/>
              </a:ext>
            </a:extLst>
          </p:cNvPr>
          <p:cNvSpPr txBox="1"/>
          <p:nvPr/>
        </p:nvSpPr>
        <p:spPr>
          <a:xfrm>
            <a:off x="6095999" y="4038236"/>
            <a:ext cx="4635532" cy="22775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5400" algn="just">
              <a:spcBef>
                <a:spcPts val="1200"/>
              </a:spcBef>
            </a:pPr>
            <a:r>
              <a:rPr lang="sl-SI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5) </a:t>
            </a:r>
            <a:r>
              <a:rPr lang="en-US" sz="1200" b="1" kern="1400" spc="-50" dirty="0"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Recognizing the difference between trust and science. </a:t>
            </a:r>
          </a:p>
          <a:p>
            <a:pPr marL="19685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How do we check the facts?</a:t>
            </a:r>
            <a:endParaRPr lang="en-SI" sz="1200" kern="1400" spc="-50" dirty="0">
              <a:solidFill>
                <a:schemeClr val="accent3">
                  <a:lumMod val="75000"/>
                </a:schemeClr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What is considered valuable?</a:t>
            </a:r>
            <a:endParaRPr lang="en-SI" sz="1200" kern="1400" spc="-50" dirty="0">
              <a:solidFill>
                <a:schemeClr val="accent3">
                  <a:lumMod val="75000"/>
                </a:schemeClr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Is truth important? Is truth a value?</a:t>
            </a:r>
            <a:endParaRPr lang="en-SI" sz="1200" kern="1400" spc="-50" dirty="0">
              <a:solidFill>
                <a:schemeClr val="accent3">
                  <a:lumMod val="75000"/>
                </a:schemeClr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Do we trust the news in the media?</a:t>
            </a:r>
            <a:endParaRPr lang="en-SI" sz="1200" kern="1400" spc="-50" dirty="0">
              <a:solidFill>
                <a:schemeClr val="accent3">
                  <a:lumMod val="75000"/>
                </a:schemeClr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Do we trust a person we know or a person with a high level of education?</a:t>
            </a:r>
            <a:endParaRPr lang="en-SI" sz="1200" kern="1400" spc="-50" dirty="0">
              <a:solidFill>
                <a:schemeClr val="accent3">
                  <a:lumMod val="75000"/>
                </a:schemeClr>
              </a:solidFill>
              <a:effectLst/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Do we trust social "influencers" or do we trust scientists?</a:t>
            </a:r>
            <a:endParaRPr lang="en-IE" sz="1200" kern="1400" spc="-50" dirty="0">
              <a:solidFill>
                <a:schemeClr val="accent3">
                  <a:lumMod val="75000"/>
                </a:schemeClr>
              </a:solidFill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buFont typeface="Arial" panose="020B0604020202020204" pitchFamily="34" charset="0"/>
              <a:buChar char="•"/>
            </a:pPr>
            <a:r>
              <a:rPr lang="sl-SI" sz="1200" kern="1400" spc="-50" dirty="0">
                <a:solidFill>
                  <a:schemeClr val="accent3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Open Sans" panose="020B0606030504020204" pitchFamily="34" charset="0"/>
              </a:rPr>
              <a:t>Are we more likely to trust government officials or more likely to trust scientific organisations? </a:t>
            </a:r>
            <a:endParaRPr lang="en-IE" sz="1200" kern="1400" spc="-50" dirty="0">
              <a:solidFill>
                <a:schemeClr val="accent3">
                  <a:lumMod val="75000"/>
                </a:schemeClr>
              </a:solidFill>
              <a:latin typeface="Open Sans" panose="020B06060305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6850" indent="-1714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l-SI" sz="1200" dirty="0">
                <a:solidFill>
                  <a:schemeClr val="accent3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Open Sans" panose="020B0606030504020204" pitchFamily="34" charset="0"/>
              </a:rPr>
              <a:t>Why do we trust these people? Think of arguments and examples.</a:t>
            </a:r>
            <a:endParaRPr lang="en-SI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834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3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3200" b="1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2: Class discussion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200" b="1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Each group present its findings</a:t>
            </a:r>
            <a:br>
              <a:rPr lang="en-US" sz="28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>
                <a:effectLst/>
                <a:latin typeface="Open Sans" panose="020B0606030504020204" pitchFamily="34" charset="0"/>
                <a:ea typeface="Calibri" panose="020F0502020204030204" pitchFamily="34" charset="0"/>
              </a:rPr>
              <a:t>(allow 3 minutes per group)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Class discussion</a:t>
            </a:r>
            <a:endParaRPr lang="en-US" sz="2800" b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4" name="Grafika 6" descr="Raziskava">
            <a:extLst>
              <a:ext uri="{FF2B5EF4-FFF2-40B4-BE49-F238E27FC236}">
                <a16:creationId xmlns:a16="http://schemas.microsoft.com/office/drawing/2014/main" id="{DCF5D4E7-F20D-4BD2-8CF8-12932B576060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09784" y="3054498"/>
            <a:ext cx="1886832" cy="186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772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3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456410"/>
            <a:ext cx="11142131" cy="47894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3: Recap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sz="900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it important to cite sources?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it important to be aware of different interpretations of reality?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our memory selective?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role does trust play in understanding reality?</a:t>
            </a:r>
            <a:endParaRPr lang="en-US" sz="24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917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45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3200" b="1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3: Recap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sz="2400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How did you enjoy this module?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Do you find it useful?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5" name="Graphic 4" descr="Playbook with solid fill">
            <a:extLst>
              <a:ext uri="{FF2B5EF4-FFF2-40B4-BE49-F238E27FC236}">
                <a16:creationId xmlns:a16="http://schemas.microsoft.com/office/drawing/2014/main" id="{6360CCB6-917D-4376-9032-65B4A69BE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40306" y="2698470"/>
            <a:ext cx="2011251" cy="201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70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3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sz="24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400" i="1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Thank you for your participation</a:t>
            </a:r>
            <a:endParaRPr lang="en-US" sz="2400" i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5" name="Graphic 4" descr="Smiling face with solid fill with solid fill">
            <a:extLst>
              <a:ext uri="{FF2B5EF4-FFF2-40B4-BE49-F238E27FC236}">
                <a16:creationId xmlns:a16="http://schemas.microsoft.com/office/drawing/2014/main" id="{7B6CE0CD-69FE-42BE-8F3F-51D488061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12533" y="3576018"/>
            <a:ext cx="1566931" cy="156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5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5727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696" y="1681655"/>
            <a:ext cx="9146605" cy="24909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SI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Data Transmission module is designed for a personal and group experience of information transmission</a:t>
            </a:r>
            <a:r>
              <a:rPr lang="en-SI" sz="20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IE" sz="20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en-SI" sz="20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</a:t>
            </a:r>
            <a:r>
              <a:rPr lang="en-SI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Chinese Whispers" is a simple and </a:t>
            </a:r>
            <a:r>
              <a:rPr lang="en-SI" sz="20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popular game </a:t>
            </a:r>
            <a:r>
              <a:rPr lang="en-SI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that we can use to illustrate the importance of tracking down the source</a:t>
            </a:r>
            <a:r>
              <a:rPr lang="en-SI" sz="20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IE" sz="20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en-SI" sz="200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</a:t>
            </a:r>
            <a:r>
              <a:rPr lang="en-SI" sz="20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systematically playing the game and reflecting on its results, we will highlight the importance of responsibility in research</a:t>
            </a:r>
            <a:r>
              <a:rPr lang="en-US" sz="1800" dirty="0">
                <a:latin typeface="Calibri" panose="020F0502020204030204" pitchFamily="34" charset="0"/>
                <a:ea typeface="Open Sans" panose="020B060603050402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Open Sans" panose="020B0606030504020204"/>
            </a:endParaRPr>
          </a:p>
        </p:txBody>
      </p:sp>
      <p:pic>
        <p:nvPicPr>
          <p:cNvPr id="5" name="Grafika 4" descr="Povezave">
            <a:extLst>
              <a:ext uri="{FF2B5EF4-FFF2-40B4-BE49-F238E27FC236}">
                <a16:creationId xmlns:a16="http://schemas.microsoft.com/office/drawing/2014/main" id="{B99DFEF7-05BF-4A89-BD5E-23BF9964F8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1826" y="4515981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6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4" y="455595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933" y="1832333"/>
            <a:ext cx="7702657" cy="3543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>
                <a:latin typeface="Open Sans" panose="020B0606030504020204"/>
                <a:cs typeface="Times New Roman" panose="02020603050405020304" pitchFamily="18" charset="0"/>
              </a:rPr>
              <a:t>What do we need?</a:t>
            </a:r>
            <a:br>
              <a:rPr lang="en-US" sz="2600" b="1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600" b="1" dirty="0">
              <a:latin typeface="Open Sans" panose="020B0606030504020204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2 separate rooms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Prepared story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Pens and zine booklets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Internet access </a:t>
            </a:r>
            <a:endParaRPr lang="en-US" sz="2600" dirty="0">
              <a:latin typeface="Open Sans" panose="020B0606030504020204"/>
            </a:endParaRPr>
          </a:p>
        </p:txBody>
      </p:sp>
      <p:pic>
        <p:nvPicPr>
          <p:cNvPr id="6" name="Grafika 5" descr="Zaprta knjiga">
            <a:extLst>
              <a:ext uri="{FF2B5EF4-FFF2-40B4-BE49-F238E27FC236}">
                <a16:creationId xmlns:a16="http://schemas.microsoft.com/office/drawing/2014/main" id="{CCEC4647-7714-4A59-96C6-6CE81B8D9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52023" y="2661764"/>
            <a:ext cx="1864709" cy="186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87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3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6801" y="1508039"/>
            <a:ext cx="9205995" cy="45112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>
              <a:latin typeface="Open Sans" panose="020B0606030504020204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Teacher (facilitator)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5 groups of students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>
                <a:latin typeface="Open Sans" panose="020B0606030504020204"/>
                <a:cs typeface="Times New Roman" panose="02020603050405020304" pitchFamily="18" charset="0"/>
              </a:rPr>
              <a:t>Student reader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2600" dirty="0">
                <a:effectLst/>
                <a:latin typeface="Open Sans" panose="020B0606030504020204" pitchFamily="34" charset="0"/>
                <a:ea typeface="Calibri" panose="020F0502020204030204" pitchFamily="34" charset="0"/>
              </a:rPr>
              <a:t>Groups are formed, each group designates the first (observer) and the last (writer) in the group</a:t>
            </a:r>
            <a:endParaRPr lang="en-US" sz="2600" dirty="0">
              <a:latin typeface="Open Sans" panose="020B0606030504020204"/>
            </a:endParaRPr>
          </a:p>
        </p:txBody>
      </p:sp>
      <p:pic>
        <p:nvPicPr>
          <p:cNvPr id="6" name="Grafika 5" descr="Otroci">
            <a:extLst>
              <a:ext uri="{FF2B5EF4-FFF2-40B4-BE49-F238E27FC236}">
                <a16:creationId xmlns:a16="http://schemas.microsoft.com/office/drawing/2014/main" id="{3E23135D-F99A-4133-ADE6-9134506CFC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04722" y="2182689"/>
            <a:ext cx="1736904" cy="17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92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3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445900"/>
            <a:ext cx="11142131" cy="47894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Before we start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Open Sans" panose="020B0606030504020204"/>
              </a:rPr>
              <a:t>Let’s split into 5 groups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Open Sans" panose="020B0606030504020204"/>
              </a:rPr>
              <a:t>The teacher assigns a student-reader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Open Sans" panose="020B0606030504020204"/>
              </a:rPr>
              <a:t>Groups determine the order in the group - </a:t>
            </a:r>
            <a:r>
              <a:rPr lang="sl-SI" sz="2400" dirty="0">
                <a:effectLst/>
                <a:latin typeface="Open Sans" panose="020B0606030504020204" pitchFamily="34" charset="0"/>
                <a:ea typeface="Calibri" panose="020F0502020204030204" pitchFamily="34" charset="0"/>
              </a:rPr>
              <a:t>each group designates the first (observer) and the last (writer) in the group</a:t>
            </a:r>
            <a:endParaRPr lang="en-US" sz="2400" dirty="0">
              <a:latin typeface="Open Sans" panose="020B0606030504020204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Open Sans" panose="020B0606030504020204"/>
              </a:rPr>
              <a:t>A student-reader and the observers of each groups go to another room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7" name="Grafika 6" descr="Skupinsko viharjenje možganov">
            <a:extLst>
              <a:ext uri="{FF2B5EF4-FFF2-40B4-BE49-F238E27FC236}">
                <a16:creationId xmlns:a16="http://schemas.microsoft.com/office/drawing/2014/main" id="{D872F6FE-39EE-4900-AE5B-12C885239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47353" y="1994565"/>
            <a:ext cx="1709531" cy="170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05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44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3200" b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en-US" sz="3200" b="1" dirty="0"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     Let’s get started!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9" name="Graphic 8" descr="Enter with solid fill">
            <a:extLst>
              <a:ext uri="{FF2B5EF4-FFF2-40B4-BE49-F238E27FC236}">
                <a16:creationId xmlns:a16="http://schemas.microsoft.com/office/drawing/2014/main" id="{156971D8-D8EA-4571-A5A6-6B605343F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87261" y="2403330"/>
            <a:ext cx="1573370" cy="157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96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39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456410"/>
            <a:ext cx="11142131" cy="47894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1: Chinese Whispers</a:t>
            </a: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 student-reader tells the story to all 5 observers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Observers listen in </a:t>
            </a:r>
            <a:r>
              <a:rPr lang="en-US" sz="21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silence</a:t>
            </a:r>
            <a:endParaRPr lang="en-US" sz="21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Observers return to class in silence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Each </a:t>
            </a:r>
            <a:r>
              <a:rPr lang="en-US" sz="21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observers whispers the story to the second in line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Second to third, and so on to the last person in the group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>
                <a:latin typeface="Open Sans" panose="020B0606030504020204"/>
              </a:rPr>
              <a:t>The last one (writer) writes down what he/she has heard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5" name="Grafika 4" descr="Utišanje zvočnika">
            <a:extLst>
              <a:ext uri="{FF2B5EF4-FFF2-40B4-BE49-F238E27FC236}">
                <a16:creationId xmlns:a16="http://schemas.microsoft.com/office/drawing/2014/main" id="{04D20B54-C332-4048-8FA1-309D4019D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90390" y="3246895"/>
            <a:ext cx="1872185" cy="187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6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43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3200" b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1: Chinese Whispers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We wait until each writer has finished writing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The teacher holds all 5 reports for the moment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Open Sans" panose="020B0606030504020204"/>
              </a:rPr>
              <a:t>A student-reader reads the story in front of the class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The g</a:t>
            </a:r>
            <a:r>
              <a:rPr lang="en-US" sz="2400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roup representatives read their group's reports</a:t>
            </a: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7" name="Grafika 6" descr="Podnapisi RTL">
            <a:extLst>
              <a:ext uri="{FF2B5EF4-FFF2-40B4-BE49-F238E27FC236}">
                <a16:creationId xmlns:a16="http://schemas.microsoft.com/office/drawing/2014/main" id="{B1B838E5-2324-4F0F-A153-70658036C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19570" y="3704096"/>
            <a:ext cx="1298331" cy="129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5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BDA24-5275-C743-9CF3-55A4BA89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936" y="453940"/>
            <a:ext cx="11142131" cy="10541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Open Sans" panose="020B0606030504020204"/>
              </a:rPr>
              <a:t>Data Transmission Module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AF057-A5A9-8945-8487-3B56AF9D9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34" y="1162374"/>
            <a:ext cx="11142131" cy="50834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3200" b="1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3200" b="1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Activity 1: Chinese Whispers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n-US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8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800" dirty="0">
                <a:effectLst/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What happened to the original story?</a:t>
            </a:r>
          </a:p>
          <a:p>
            <a:pPr marL="0" indent="0" algn="ctr">
              <a:buNone/>
            </a:pPr>
            <a:r>
              <a:rPr lang="en-US" sz="3800" dirty="0">
                <a:latin typeface="Open Sans" panose="020B0606030504020204"/>
                <a:ea typeface="Calibri" panose="020F0502020204030204" pitchFamily="34" charset="0"/>
                <a:cs typeface="Times New Roman" panose="02020603050405020304" pitchFamily="18" charset="0"/>
              </a:rPr>
              <a:t>Let’s have some fun discussing this!</a:t>
            </a:r>
            <a:endParaRPr lang="en-US" sz="3800" dirty="0">
              <a:effectLst/>
              <a:latin typeface="Open Sans" panose="020B06060305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EEBDAB7-591B-4CCA-BDF0-2C6189B22809}"/>
              </a:ext>
            </a:extLst>
          </p:cNvPr>
          <p:cNvSpPr txBox="1">
            <a:spLocks/>
          </p:cNvSpPr>
          <p:nvPr/>
        </p:nvSpPr>
        <p:spPr>
          <a:xfrm>
            <a:off x="524932" y="1456411"/>
            <a:ext cx="10876651" cy="4239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Arial"/>
              <a:buChar char="•"/>
              <a:defRPr sz="16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143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7429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971550" indent="-2857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200150" indent="-2857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Arial"/>
              <a:buChar char="•"/>
              <a:defRPr sz="1400" b="0" i="0" kern="1200">
                <a:solidFill>
                  <a:schemeClr val="tx1">
                    <a:lumMod val="90000"/>
                    <a:lumOff val="1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435100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6pPr>
            <a:lvl7pPr marL="1660525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7pPr>
            <a:lvl8pPr marL="1887538" indent="-28575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Arial"/>
              <a:buChar char="•"/>
              <a:defRPr lang="en-US" sz="1600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8pPr>
            <a:lvl9pPr marL="2114550" indent="-2857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Arial"/>
              <a:buChar char="•"/>
              <a:defRPr lang="en-US" sz="1600" kern="1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Raleway"/>
                <a:ea typeface="+mn-ea"/>
                <a:cs typeface="Raleway"/>
              </a:defRPr>
            </a:lvl9pPr>
          </a:lstStyle>
          <a:p>
            <a:pPr marL="0" indent="0" algn="ctr">
              <a:buFont typeface="Arial"/>
              <a:buNone/>
            </a:pPr>
            <a:br>
              <a:rPr lang="en-US" sz="2400" dirty="0">
                <a:latin typeface="Open Sans" panose="020B0606030504020204"/>
                <a:cs typeface="Times New Roman" panose="02020603050405020304" pitchFamily="18" charset="0"/>
              </a:rPr>
            </a:br>
            <a:endParaRPr lang="en-US" sz="2400" dirty="0">
              <a:latin typeface="Open Sans" panose="020B0606030504020204"/>
              <a:cs typeface="Times New Roman" panose="02020603050405020304" pitchFamily="18" charset="0"/>
            </a:endParaRPr>
          </a:p>
        </p:txBody>
      </p:sp>
      <p:pic>
        <p:nvPicPr>
          <p:cNvPr id="5" name="Graphic 4" descr="Questions outline">
            <a:extLst>
              <a:ext uri="{FF2B5EF4-FFF2-40B4-BE49-F238E27FC236}">
                <a16:creationId xmlns:a16="http://schemas.microsoft.com/office/drawing/2014/main" id="{B78B9954-7BD9-4812-8716-F9FFD24B7A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70485" y="1508040"/>
            <a:ext cx="2063839" cy="206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544"/>
      </p:ext>
    </p:extLst>
  </p:cSld>
  <p:clrMapOvr>
    <a:masterClrMapping/>
  </p:clrMapOvr>
</p:sld>
</file>

<file path=ppt/theme/theme1.xml><?xml version="1.0" encoding="utf-8"?>
<a:theme xmlns:a="http://schemas.openxmlformats.org/drawingml/2006/main" name="MIRACLE_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IRACLE_Theme" id="{81B63C60-ED45-E049-ACB1-A2BA760A791C}" vid="{7C64E628-9E0D-7D4C-9B05-A3322555AE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MIRACLE_Theme</Template>
  <TotalTime>3460</TotalTime>
  <Words>775</Words>
  <Application>Microsoft Macintosh PowerPoint</Application>
  <PresentationFormat>Widescreen</PresentationFormat>
  <Paragraphs>133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Gill Sans Std Light</vt:lpstr>
      <vt:lpstr>Gill Sans Std Regular</vt:lpstr>
      <vt:lpstr>Open Sans</vt:lpstr>
      <vt:lpstr>Open Sans Light</vt:lpstr>
      <vt:lpstr>Open Sans Semibold</vt:lpstr>
      <vt:lpstr>Raleway</vt:lpstr>
      <vt:lpstr>Wingdings</vt:lpstr>
      <vt:lpstr>MIRACLE_Theme</vt:lpstr>
      <vt:lpstr>PowerPoint Presentation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  <vt:lpstr>Data Transmission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João Tiago Santos</dc:creator>
  <cp:lastModifiedBy>P.J. Wall</cp:lastModifiedBy>
  <cp:revision>202</cp:revision>
  <dcterms:created xsi:type="dcterms:W3CDTF">2019-05-22T15:14:02Z</dcterms:created>
  <dcterms:modified xsi:type="dcterms:W3CDTF">2022-09-22T17:06:09Z</dcterms:modified>
</cp:coreProperties>
</file>